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9" r:id="rId2"/>
    <p:sldId id="320" r:id="rId3"/>
    <p:sldId id="32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A83CB-AA8E-4C1A-AA86-27965B2ACA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A68CDC-73FB-45CC-B0CB-D21EE7494D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846D92-CE07-46E2-814B-A636B27AC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27EA-A8C1-473A-BAD3-709F9A07CFA9}" type="datetimeFigureOut">
              <a:rPr lang="fr-FR" smtClean="0"/>
              <a:t>23/04/2019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E9891-20F3-4AC3-81E6-70AE4144F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3AB5F-698E-4BD1-B129-7B8B85718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D8A-EBAB-41B4-891F-CD4DA9785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8699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72E2B-6F06-44E9-8B1E-6291159AB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4E827F-8BB0-4C7D-8D24-87F53381BB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FC7694-EEFA-4C6D-A82F-D127FC534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27EA-A8C1-473A-BAD3-709F9A07CFA9}" type="datetimeFigureOut">
              <a:rPr lang="fr-FR" smtClean="0"/>
              <a:t>23/04/2019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4FC4F-E73C-4374-BF14-2EB604D10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627AD-A022-4102-8C8E-8F2186A7F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D8A-EBAB-41B4-891F-CD4DA9785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3275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7EF3FF-D507-4798-8BA3-D20DD9A532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79D16D-F811-4F90-AEE9-A381545C45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B0484-25A9-4AE2-8DA4-5F384B696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27EA-A8C1-473A-BAD3-709F9A07CFA9}" type="datetimeFigureOut">
              <a:rPr lang="fr-FR" smtClean="0"/>
              <a:t>23/04/2019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AB5A6-D456-41DE-9257-768C5392F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70278-377B-4C7A-9FD6-B424016CB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D8A-EBAB-41B4-891F-CD4DA9785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0673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1B181-9DFF-41F9-A139-EF96E1F2A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2CDAD-D563-468B-BFC9-E6D855783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A2FFE-8635-4006-881C-5EC3BC603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27EA-A8C1-473A-BAD3-709F9A07CFA9}" type="datetimeFigureOut">
              <a:rPr lang="fr-FR" smtClean="0"/>
              <a:t>23/04/2019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B50D-9CA5-4911-B348-D9FB6AF48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E5BD6-D689-47E8-A0B9-50ACC0A6E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D8A-EBAB-41B4-891F-CD4DA9785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572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B4662-636C-426D-A0C4-C2165C264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46F032-5448-445B-88A0-0A55E9A93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401AB4-41C9-4591-880D-077405168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27EA-A8C1-473A-BAD3-709F9A07CFA9}" type="datetimeFigureOut">
              <a:rPr lang="fr-FR" smtClean="0"/>
              <a:t>23/04/2019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CCFCE-AA7F-489A-A33A-DBD1CE74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A381D-D686-40FE-A47F-8FB87F99C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D8A-EBAB-41B4-891F-CD4DA9785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2661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E5FA0-7A10-4B3E-9D28-F542A446E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0E7D2-3C13-4971-B8C0-818CB8A77C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3E97C9-A8A6-41A7-923C-B3D535FB31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7FA011-BD44-43F3-93E6-83464D2C0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27EA-A8C1-473A-BAD3-709F9A07CFA9}" type="datetimeFigureOut">
              <a:rPr lang="fr-FR" smtClean="0"/>
              <a:t>23/04/2019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A383D-C00F-4114-8AF5-73FA0272F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40C218-D8E7-440F-97F3-333C94F81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D8A-EBAB-41B4-891F-CD4DA9785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1447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2A6FF-84D2-4085-A3AC-AC35F2072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5ED48C-BBAC-4927-ABBA-1483BD3F2E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BC8668-4816-4043-B359-EA0B6B903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E2205E-3C1A-435C-B7F9-F94382A203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4D6C86-BD2B-473F-8F6A-9176F219C2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0B1891-7087-4457-B824-5DBB352ED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27EA-A8C1-473A-BAD3-709F9A07CFA9}" type="datetimeFigureOut">
              <a:rPr lang="fr-FR" smtClean="0"/>
              <a:t>23/04/2019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010A7D-C357-4D5C-8640-6FDBAC377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DA044B-A087-453A-A2F7-F2C536E12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D8A-EBAB-41B4-891F-CD4DA9785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72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43F06-BEB9-4F65-8C79-F4E6012EF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B10C02-0082-4FE8-9511-E2A3F9CD7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27EA-A8C1-473A-BAD3-709F9A07CFA9}" type="datetimeFigureOut">
              <a:rPr lang="fr-FR" smtClean="0"/>
              <a:t>23/04/2019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D66D01-57BA-4B3D-98CE-A3D493EDA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98C0CF-5402-4596-8A17-FBF87C13A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D8A-EBAB-41B4-891F-CD4DA9785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0609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35C36E-117B-4CEF-ACAC-23A59D2CD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27EA-A8C1-473A-BAD3-709F9A07CFA9}" type="datetimeFigureOut">
              <a:rPr lang="fr-FR" smtClean="0"/>
              <a:t>23/04/2019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661312-0B63-441C-9704-23E3248DB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DB4268-770A-4C34-89C8-4C635A03F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D8A-EBAB-41B4-891F-CD4DA9785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8777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BD748-C5DA-4BD1-8694-5E77460C7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87B45-4735-47D0-A46F-EF4A33C41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106106-EF25-4887-B466-AAB4BECA9A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60B390-C541-474F-B604-8E87129C1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27EA-A8C1-473A-BAD3-709F9A07CFA9}" type="datetimeFigureOut">
              <a:rPr lang="fr-FR" smtClean="0"/>
              <a:t>23/04/2019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C374A7-50A0-41AB-8453-15FBCAE2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0CFBB1-50B3-4A6D-965B-AD1313415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D8A-EBAB-41B4-891F-CD4DA9785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1344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4CAE1-F80E-413D-8946-8F333EE5A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D0D673-0C69-4BD8-AEB1-EB252481D3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817E1A-8FE5-4282-BA43-9F4DDD8EC6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7F3372-C19A-4291-9C6E-B19E3FF90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27EA-A8C1-473A-BAD3-709F9A07CFA9}" type="datetimeFigureOut">
              <a:rPr lang="fr-FR" smtClean="0"/>
              <a:t>23/04/2019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613774-BB74-468A-8B5F-0B1EA096F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B8569B-4808-42A4-9EDA-B62B17BE3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D8A-EBAB-41B4-891F-CD4DA9785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148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CAE6AE-111F-4B2B-A04C-4C1C856E5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0A10B0-DB3C-4744-B1EF-E3C999B3BF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8885B-54A8-464A-BE0F-6C8EFE784F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B27EA-A8C1-473A-BAD3-709F9A07CFA9}" type="datetimeFigureOut">
              <a:rPr lang="fr-FR" smtClean="0"/>
              <a:t>23/04/2019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F9574-1FC2-48DA-91BF-06BDDD075B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4568F-034A-4DC6-82EF-719C17C91E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51D8A-EBAB-41B4-891F-CD4DA9785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6420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FAF87B-5D1B-4AB0-8C1A-4D579A51B6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Four </a:t>
            </a:r>
            <a:r>
              <a:rPr lang="fr-FR" dirty="0" err="1"/>
              <a:t>Contenders</a:t>
            </a:r>
            <a:endParaRPr lang="fr-FR" dirty="0"/>
          </a:p>
          <a:p>
            <a:pPr marL="342900" indent="-342900">
              <a:buFontTx/>
              <a:buChar char="-"/>
            </a:pPr>
            <a:r>
              <a:rPr lang="fr-FR" dirty="0" err="1"/>
              <a:t>Lua</a:t>
            </a:r>
            <a:r>
              <a:rPr lang="fr-FR" dirty="0"/>
              <a:t> </a:t>
            </a:r>
          </a:p>
          <a:p>
            <a:pPr marL="1028700" lvl="1" indent="-342900">
              <a:buFontTx/>
              <a:buChar char="-"/>
            </a:pPr>
            <a:r>
              <a:rPr lang="fr-FR" dirty="0" err="1"/>
              <a:t>Was</a:t>
            </a:r>
            <a:r>
              <a:rPr lang="fr-FR" dirty="0"/>
              <a:t> the first </a:t>
            </a:r>
            <a:r>
              <a:rPr lang="fr-FR" dirty="0" err="1"/>
              <a:t>choice</a:t>
            </a:r>
            <a:endParaRPr lang="fr-FR" dirty="0"/>
          </a:p>
          <a:p>
            <a:pPr marL="342900" indent="-342900">
              <a:buFontTx/>
              <a:buChar char="-"/>
            </a:pPr>
            <a:r>
              <a:rPr lang="fr-FR" dirty="0"/>
              <a:t>JavaScript</a:t>
            </a:r>
          </a:p>
          <a:p>
            <a:pPr marL="1028700" lvl="1" indent="-342900">
              <a:buFontTx/>
              <a:buChar char="-"/>
            </a:pP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starting</a:t>
            </a:r>
            <a:r>
              <a:rPr lang="fr-FR" dirty="0"/>
              <a:t> to </a:t>
            </a:r>
            <a:r>
              <a:rPr lang="fr-FR" dirty="0" err="1"/>
              <a:t>get</a:t>
            </a:r>
            <a:r>
              <a:rPr lang="fr-FR" dirty="0"/>
              <a:t> </a:t>
            </a:r>
            <a:r>
              <a:rPr lang="fr-FR" dirty="0" err="1"/>
              <a:t>popular</a:t>
            </a:r>
            <a:endParaRPr lang="fr-FR" dirty="0"/>
          </a:p>
          <a:p>
            <a:pPr marL="342900" indent="-342900">
              <a:buFontTx/>
              <a:buChar char="-"/>
            </a:pPr>
            <a:r>
              <a:rPr lang="fr-FR" dirty="0" err="1"/>
              <a:t>Ferite</a:t>
            </a:r>
            <a:r>
              <a:rPr lang="fr-FR" dirty="0"/>
              <a:t> </a:t>
            </a:r>
          </a:p>
          <a:p>
            <a:pPr marL="1028700" lvl="1" indent="-342900">
              <a:buFontTx/>
              <a:buChar char="-"/>
            </a:pP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discontinued</a:t>
            </a:r>
            <a:r>
              <a:rPr lang="fr-FR" dirty="0"/>
              <a:t> in 2004</a:t>
            </a:r>
          </a:p>
          <a:p>
            <a:pPr marL="342900" indent="-342900">
              <a:buFontTx/>
              <a:buChar char="-"/>
            </a:pPr>
            <a:r>
              <a:rPr lang="fr-FR" dirty="0"/>
              <a:t>Python</a:t>
            </a:r>
          </a:p>
          <a:p>
            <a:pPr marL="1028700" lvl="1" indent="-342900">
              <a:buFontTx/>
              <a:buChar char="-"/>
            </a:pPr>
            <a:r>
              <a:rPr lang="fr-FR" dirty="0" err="1"/>
              <a:t>Didn’t</a:t>
            </a:r>
            <a:r>
              <a:rPr lang="fr-FR" dirty="0"/>
              <a:t> fit as a </a:t>
            </a:r>
            <a:r>
              <a:rPr lang="fr-FR" dirty="0" err="1"/>
              <a:t>core</a:t>
            </a:r>
            <a:r>
              <a:rPr lang="fr-FR" dirty="0"/>
              <a:t> engine extension.</a:t>
            </a:r>
          </a:p>
          <a:p>
            <a:pPr marL="1028700" lvl="1" indent="-342900">
              <a:buFontTx/>
              <a:buChar char="-"/>
            </a:pPr>
            <a:r>
              <a:rPr lang="fr-FR" dirty="0"/>
              <a:t>Works </a:t>
            </a:r>
            <a:r>
              <a:rPr lang="fr-FR" dirty="0" err="1"/>
              <a:t>better</a:t>
            </a:r>
            <a:r>
              <a:rPr lang="fr-FR" dirty="0"/>
              <a:t> </a:t>
            </a:r>
            <a:r>
              <a:rPr lang="fr-FR" dirty="0" err="1"/>
              <a:t>when</a:t>
            </a:r>
            <a:r>
              <a:rPr lang="fr-FR" dirty="0"/>
              <a:t> standalone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AEC506-A5C1-4DBE-A36E-F83994E24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DB54-D037-B84F-B6F1-2E8DA40D09A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D13204-BEA0-42EC-832F-54D7329EC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Why</a:t>
            </a:r>
            <a:r>
              <a:rPr lang="fr-FR" dirty="0"/>
              <a:t> JavaScript ?</a:t>
            </a:r>
          </a:p>
        </p:txBody>
      </p:sp>
      <p:pic>
        <p:nvPicPr>
          <p:cNvPr id="2050" name="Picture 2" descr="Image result for javascript">
            <a:extLst>
              <a:ext uri="{FF2B5EF4-FFF2-40B4-BE49-F238E27FC236}">
                <a16:creationId xmlns:a16="http://schemas.microsoft.com/office/drawing/2014/main" id="{C00A366A-40FD-4C3B-BC54-F4E81A30970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312" y="1524000"/>
            <a:ext cx="575695" cy="65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lua">
            <a:extLst>
              <a:ext uri="{FF2B5EF4-FFF2-40B4-BE49-F238E27FC236}">
                <a16:creationId xmlns:a16="http://schemas.microsoft.com/office/drawing/2014/main" id="{E3798A58-3D34-4853-B9FC-91F0B4E12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456" y="1512141"/>
            <a:ext cx="664537" cy="66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ferite.sourceforge.net/images/logo.png">
            <a:extLst>
              <a:ext uri="{FF2B5EF4-FFF2-40B4-BE49-F238E27FC236}">
                <a16:creationId xmlns:a16="http://schemas.microsoft.com/office/drawing/2014/main" id="{05734DD5-EDD8-409B-AEF7-CF7E883FF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312" y="3061486"/>
            <a:ext cx="2076826" cy="51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RÃ©sultat de recherche d'images pour &quot;python&quot;">
            <a:extLst>
              <a:ext uri="{FF2B5EF4-FFF2-40B4-BE49-F238E27FC236}">
                <a16:creationId xmlns:a16="http://schemas.microsoft.com/office/drawing/2014/main" id="{DDFF4240-7899-4E60-98D4-755A9F660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312" y="2311615"/>
            <a:ext cx="2076826" cy="61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876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FAF87B-5D1B-4AB0-8C1A-4D579A51B6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600" dirty="0"/>
              <a:t>Backend functionality (from the Scripting Backend Functionality thread)FSMs:</a:t>
            </a:r>
          </a:p>
          <a:p>
            <a:pPr marL="228600" indent="-228600">
              <a:buAutoNum type="arabicParenR"/>
            </a:pPr>
            <a:r>
              <a:rPr lang="en-US" sz="1600" dirty="0"/>
              <a:t>Multiple script contexts</a:t>
            </a:r>
          </a:p>
          <a:p>
            <a:pPr marL="228600" indent="-228600">
              <a:buAutoNum type="arabicParenR"/>
            </a:pPr>
            <a:r>
              <a:rPr lang="en-US" sz="1600" dirty="0"/>
              <a:t>Ability to get/set a script variable value from within the engine. </a:t>
            </a:r>
          </a:p>
          <a:p>
            <a:pPr marL="228600" indent="-228600">
              <a:buAutoNum type="arabicParenR"/>
            </a:pPr>
            <a:r>
              <a:rPr lang="en-US" sz="1600" dirty="0"/>
              <a:t>Global variables are properties of the "global" object.</a:t>
            </a:r>
          </a:p>
          <a:p>
            <a:pPr marL="228600" indent="-228600">
              <a:buAutoNum type="arabicParenR"/>
            </a:pPr>
            <a:r>
              <a:rPr lang="en-US" sz="1600" dirty="0"/>
              <a:t>Ability to call script functions from the engine.</a:t>
            </a:r>
          </a:p>
          <a:p>
            <a:pPr marL="228600" indent="-228600">
              <a:buAutoNum type="arabicParenR"/>
            </a:pPr>
            <a:r>
              <a:rPr lang="en-US" sz="1600" dirty="0"/>
              <a:t>Ability to call engine functions from the script.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AEC506-A5C1-4DBE-A36E-F83994E24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DB54-D037-B84F-B6F1-2E8DA40D09A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D13204-BEA0-42EC-832F-54D7329EC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Choosing</a:t>
            </a:r>
            <a:r>
              <a:rPr lang="fr-FR" dirty="0"/>
              <a:t> a </a:t>
            </a:r>
            <a:r>
              <a:rPr lang="fr-FR" dirty="0" err="1"/>
              <a:t>scripting</a:t>
            </a:r>
            <a:r>
              <a:rPr lang="fr-FR" dirty="0"/>
              <a:t> </a:t>
            </a:r>
            <a:r>
              <a:rPr lang="fr-FR" dirty="0" err="1"/>
              <a:t>language</a:t>
            </a:r>
            <a:endParaRPr lang="fr-FR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0F1E1FA-E31D-488E-B803-1C66D085B71D}"/>
              </a:ext>
            </a:extLst>
          </p:cNvPr>
          <p:cNvSpPr txBox="1">
            <a:spLocks/>
          </p:cNvSpPr>
          <p:nvPr/>
        </p:nvSpPr>
        <p:spPr>
          <a:xfrm>
            <a:off x="6400497" y="152400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b="0" i="0" kern="120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Data Structures:</a:t>
            </a:r>
          </a:p>
          <a:p>
            <a:r>
              <a:rPr lang="en-US" sz="1600" dirty="0"/>
              <a:t>1) Ability to create variables, arrays, and objects</a:t>
            </a:r>
          </a:p>
          <a:p>
            <a:r>
              <a:rPr lang="en-US" sz="1600" dirty="0"/>
              <a:t>2) Ability to expose complex engine data structures and classes (possibly with a custom interface).</a:t>
            </a:r>
          </a:p>
          <a:p>
            <a:r>
              <a:rPr lang="en-US" sz="1600" dirty="0"/>
              <a:t>General:</a:t>
            </a:r>
          </a:p>
          <a:p>
            <a:r>
              <a:rPr lang="en-US" sz="1600" dirty="0"/>
              <a:t>1) To pause scripts during execution and, later, resume them.</a:t>
            </a:r>
          </a:p>
          <a:p>
            <a:r>
              <a:rPr lang="en-US" sz="1600" dirty="0"/>
              <a:t>2) To restrict access to any unsafe features of the scripting language, if applicable: File I/O, network access, system diagnostic, etc.</a:t>
            </a:r>
          </a:p>
          <a:p>
            <a:r>
              <a:rPr lang="en-US" sz="1600" dirty="0"/>
              <a:t>3) Speed</a:t>
            </a:r>
          </a:p>
        </p:txBody>
      </p:sp>
    </p:spTree>
    <p:extLst>
      <p:ext uri="{BB962C8B-B14F-4D97-AF65-F5344CB8AC3E}">
        <p14:creationId xmlns:p14="http://schemas.microsoft.com/office/powerpoint/2010/main" val="26289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FAF87B-5D1B-4AB0-8C1A-4D579A51B6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600" dirty="0"/>
              <a:t>LUA</a:t>
            </a:r>
          </a:p>
          <a:p>
            <a:endParaRPr lang="en-US" sz="1600" dirty="0"/>
          </a:p>
          <a:p>
            <a:r>
              <a:rPr lang="en-US" sz="1600" dirty="0"/>
              <a:t>Pros: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Industry standard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Fast</a:t>
            </a:r>
          </a:p>
          <a:p>
            <a:r>
              <a:rPr lang="en-US" sz="1600" dirty="0"/>
              <a:t>Cons: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Few developers knew it when the decision was made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Forgiving Syntax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  <a:p>
            <a:pPr marL="285750" indent="-285750">
              <a:buFontTx/>
              <a:buChar char="-"/>
            </a:pP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AEC506-A5C1-4DBE-A36E-F83994E24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DB54-D037-B84F-B6F1-2E8DA40D09A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D13204-BEA0-42EC-832F-54D7329EC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Lua</a:t>
            </a:r>
            <a:r>
              <a:rPr lang="fr-FR" dirty="0"/>
              <a:t> vs JavaScript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0F1E1FA-E31D-488E-B803-1C66D085B71D}"/>
              </a:ext>
            </a:extLst>
          </p:cNvPr>
          <p:cNvSpPr txBox="1">
            <a:spLocks/>
          </p:cNvSpPr>
          <p:nvPr/>
        </p:nvSpPr>
        <p:spPr>
          <a:xfrm>
            <a:off x="6400497" y="1524000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b="0" i="0" kern="120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JavaScript</a:t>
            </a:r>
          </a:p>
          <a:p>
            <a:endParaRPr lang="en-US" sz="1600" dirty="0"/>
          </a:p>
          <a:p>
            <a:r>
              <a:rPr lang="en-US" sz="1600" dirty="0"/>
              <a:t>Pros: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More commonly used language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Supports OOP</a:t>
            </a:r>
          </a:p>
          <a:p>
            <a:r>
              <a:rPr lang="en-US" sz="1600" dirty="0"/>
              <a:t>Cons:</a:t>
            </a:r>
          </a:p>
          <a:p>
            <a:r>
              <a:rPr lang="en-US" sz="1600" dirty="0"/>
              <a:t>- Used to be slower than LUA</a:t>
            </a:r>
          </a:p>
        </p:txBody>
      </p:sp>
      <p:pic>
        <p:nvPicPr>
          <p:cNvPr id="6" name="Picture 2" descr="Image result for javascript">
            <a:extLst>
              <a:ext uri="{FF2B5EF4-FFF2-40B4-BE49-F238E27FC236}">
                <a16:creationId xmlns:a16="http://schemas.microsoft.com/office/drawing/2014/main" id="{C50E68DB-703F-4FB7-9883-D70717DE98E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343" y="1389063"/>
            <a:ext cx="575695" cy="65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Image result for lua">
            <a:extLst>
              <a:ext uri="{FF2B5EF4-FFF2-40B4-BE49-F238E27FC236}">
                <a16:creationId xmlns:a16="http://schemas.microsoft.com/office/drawing/2014/main" id="{46B4D523-DBD4-4244-BA95-F9BB005A3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313" y="1389063"/>
            <a:ext cx="664537" cy="66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813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220</Words>
  <Application>Microsoft Office PowerPoint</Application>
  <PresentationFormat>Widescreen</PresentationFormat>
  <Paragraphs>44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Segoe UI Light</vt:lpstr>
      <vt:lpstr>Office Theme</vt:lpstr>
      <vt:lpstr>Why JavaScript ?</vt:lpstr>
      <vt:lpstr>Choosing a scripting language</vt:lpstr>
      <vt:lpstr>Lua vs JavaScript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JavaScript ?</dc:title>
  <dc:creator>stanislas.dolcini.avanade@gmail.com</dc:creator>
  <cp:lastModifiedBy>stanislas.dolcini.avanade@gmail.com</cp:lastModifiedBy>
  <cp:revision>1</cp:revision>
  <dcterms:created xsi:type="dcterms:W3CDTF">2019-04-23T16:50:08Z</dcterms:created>
  <dcterms:modified xsi:type="dcterms:W3CDTF">2019-04-23T16:50:38Z</dcterms:modified>
</cp:coreProperties>
</file>